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Leaf structure </a:t>
            </a:r>
            <a:endParaRPr lang="en-US" dirty="0"/>
          </a:p>
        </p:txBody>
      </p:sp>
      <p:pic>
        <p:nvPicPr>
          <p:cNvPr id="1026" name="Picture 2" descr="C:\Users\sns\Desktop\science_class6_7_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1066800"/>
            <a:ext cx="9144001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8258" y="358266"/>
            <a:ext cx="2583942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/>
              <a:t>LEAVES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633780" y="1596643"/>
            <a:ext cx="7748220" cy="336271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065" marR="5080" indent="1270">
              <a:lnSpc>
                <a:spcPct val="90000"/>
              </a:lnSpc>
              <a:spcBef>
                <a:spcPts val="430"/>
              </a:spcBef>
              <a:buFont typeface="Arial" pitchFamily="34" charset="0"/>
              <a:buChar char="•"/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Leaf</a:t>
            </a:r>
            <a:r>
              <a:rPr sz="2800" spc="-5" dirty="0">
                <a:latin typeface="Calibri"/>
                <a:cs typeface="Calibri"/>
              </a:rPr>
              <a:t> is </a:t>
            </a:r>
            <a:r>
              <a:rPr sz="2800" dirty="0">
                <a:latin typeface="Calibri"/>
                <a:cs typeface="Calibri"/>
              </a:rPr>
              <a:t>an </a:t>
            </a:r>
            <a:r>
              <a:rPr sz="2800" spc="-20" dirty="0">
                <a:latin typeface="Calibri"/>
                <a:cs typeface="Calibri"/>
              </a:rPr>
              <a:t>organ </a:t>
            </a:r>
            <a:r>
              <a:rPr sz="2800" spc="-5" dirty="0">
                <a:latin typeface="Calibri"/>
                <a:cs typeface="Calibri"/>
              </a:rPr>
              <a:t>of a </a:t>
            </a:r>
            <a:r>
              <a:rPr sz="2800" spc="-10" dirty="0">
                <a:latin typeface="Calibri"/>
                <a:cs typeface="Calibri"/>
              </a:rPr>
              <a:t>plant</a:t>
            </a:r>
            <a:r>
              <a:rPr sz="2800" spc="-10">
                <a:latin typeface="Calibri"/>
                <a:cs typeface="Calibri"/>
              </a:rPr>
              <a:t>.  </a:t>
            </a:r>
            <a:endParaRPr lang="en-US" sz="2800" spc="-10" dirty="0" smtClean="0">
              <a:latin typeface="Calibri"/>
              <a:cs typeface="Calibri"/>
            </a:endParaRPr>
          </a:p>
          <a:p>
            <a:pPr marL="12065" marR="5080" indent="1270">
              <a:lnSpc>
                <a:spcPct val="90000"/>
              </a:lnSpc>
              <a:spcBef>
                <a:spcPts val="430"/>
              </a:spcBef>
              <a:buFont typeface="Arial" pitchFamily="34" charset="0"/>
              <a:buChar char="•"/>
            </a:pPr>
            <a:r>
              <a:rPr sz="2800" spc="-5" smtClean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part of a </a:t>
            </a:r>
            <a:r>
              <a:rPr sz="2800" spc="-10" dirty="0">
                <a:latin typeface="Calibri"/>
                <a:cs typeface="Calibri"/>
              </a:rPr>
              <a:t>leaf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5" dirty="0">
                <a:latin typeface="Calibri"/>
                <a:cs typeface="Calibri"/>
              </a:rPr>
              <a:t>which it  is </a:t>
            </a:r>
            <a:r>
              <a:rPr sz="2800" spc="-15" dirty="0">
                <a:latin typeface="Calibri"/>
                <a:cs typeface="Calibri"/>
              </a:rPr>
              <a:t>attached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stem </a:t>
            </a:r>
            <a:r>
              <a:rPr sz="2800" spc="-5" dirty="0">
                <a:latin typeface="Calibri"/>
                <a:cs typeface="Calibri"/>
              </a:rPr>
              <a:t>is  </a:t>
            </a:r>
            <a:r>
              <a:rPr sz="2800" spc="-10" dirty="0">
                <a:latin typeface="Calibri"/>
                <a:cs typeface="Calibri"/>
              </a:rPr>
              <a:t>called 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Petiole</a:t>
            </a:r>
            <a:r>
              <a:rPr sz="2800" spc="-15">
                <a:latin typeface="Calibri"/>
                <a:cs typeface="Calibri"/>
              </a:rPr>
              <a:t>. </a:t>
            </a:r>
            <a:endParaRPr lang="en-US" sz="2800" spc="-15" dirty="0" smtClean="0">
              <a:latin typeface="Calibri"/>
              <a:cs typeface="Calibri"/>
            </a:endParaRPr>
          </a:p>
          <a:p>
            <a:pPr marL="12065" marR="5080" indent="1270">
              <a:lnSpc>
                <a:spcPct val="90000"/>
              </a:lnSpc>
              <a:spcBef>
                <a:spcPts val="430"/>
              </a:spcBef>
              <a:buFont typeface="Arial" pitchFamily="34" charset="0"/>
              <a:buChar char="•"/>
            </a:pPr>
            <a:r>
              <a:rPr sz="2800" spc="-10" smtClean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broad,  </a:t>
            </a:r>
            <a:r>
              <a:rPr sz="2800" spc="-10" dirty="0">
                <a:latin typeface="Calibri"/>
                <a:cs typeface="Calibri"/>
              </a:rPr>
              <a:t>green part </a:t>
            </a:r>
            <a:r>
              <a:rPr sz="2800" spc="-5" dirty="0">
                <a:latin typeface="Calibri"/>
                <a:cs typeface="Calibri"/>
              </a:rPr>
              <a:t>of the leaf is  </a:t>
            </a:r>
            <a:r>
              <a:rPr sz="2800" spc="-10" dirty="0">
                <a:latin typeface="Calibri"/>
                <a:cs typeface="Calibri"/>
              </a:rPr>
              <a:t>called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Lamina</a:t>
            </a:r>
            <a:r>
              <a:rPr sz="2800" spc="-5">
                <a:latin typeface="Calibri"/>
                <a:cs typeface="Calibri"/>
              </a:rPr>
              <a:t>. </a:t>
            </a:r>
            <a:endParaRPr lang="en-US" sz="2800" spc="-5" dirty="0" smtClean="0">
              <a:latin typeface="Calibri"/>
              <a:cs typeface="Calibri"/>
            </a:endParaRPr>
          </a:p>
          <a:p>
            <a:pPr marL="12065" marR="5080" indent="1270">
              <a:lnSpc>
                <a:spcPct val="90000"/>
              </a:lnSpc>
              <a:spcBef>
                <a:spcPts val="430"/>
              </a:spcBef>
              <a:buFont typeface="Arial" pitchFamily="34" charset="0"/>
              <a:buChar char="•"/>
            </a:pPr>
            <a:r>
              <a:rPr sz="2800" spc="-5" smtClean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lines </a:t>
            </a:r>
            <a:r>
              <a:rPr sz="2800" spc="-10" dirty="0">
                <a:latin typeface="Calibri"/>
                <a:cs typeface="Calibri"/>
              </a:rPr>
              <a:t>on 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leaf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called </a:t>
            </a:r>
            <a:r>
              <a:rPr sz="2800" u="heavy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Veins </a:t>
            </a:r>
            <a:r>
              <a:rPr sz="2800" spc="-5" dirty="0">
                <a:latin typeface="Calibri"/>
                <a:cs typeface="Calibri"/>
              </a:rPr>
              <a:t>and  the thick </a:t>
            </a:r>
            <a:r>
              <a:rPr sz="2800" spc="-10" dirty="0">
                <a:latin typeface="Calibri"/>
                <a:cs typeface="Calibri"/>
              </a:rPr>
              <a:t>vein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0" dirty="0">
                <a:latin typeface="Calibri"/>
                <a:cs typeface="Calibri"/>
              </a:rPr>
              <a:t>middle 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called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Midrib</a:t>
            </a:r>
            <a:r>
              <a:rPr sz="2800" spc="-10">
                <a:latin typeface="Calibri"/>
                <a:cs typeface="Calibri"/>
              </a:rPr>
              <a:t>. </a:t>
            </a:r>
            <a:endParaRPr lang="en-US" sz="2800" spc="-10" dirty="0" smtClean="0">
              <a:latin typeface="Calibri"/>
              <a:cs typeface="Calibri"/>
            </a:endParaRPr>
          </a:p>
          <a:p>
            <a:pPr marL="12065" marR="5080" indent="1270">
              <a:lnSpc>
                <a:spcPct val="90000"/>
              </a:lnSpc>
              <a:spcBef>
                <a:spcPts val="430"/>
              </a:spcBef>
              <a:buFont typeface="Arial" pitchFamily="34" charset="0"/>
              <a:buChar char="•"/>
            </a:pPr>
            <a:r>
              <a:rPr sz="2800" spc="-10" smtClean="0">
                <a:latin typeface="Calibri"/>
                <a:cs typeface="Calibri"/>
              </a:rPr>
              <a:t>The  </a:t>
            </a:r>
            <a:r>
              <a:rPr sz="2800" spc="-5" dirty="0">
                <a:latin typeface="Calibri"/>
                <a:cs typeface="Calibri"/>
              </a:rPr>
              <a:t>design made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10" dirty="0">
                <a:latin typeface="Calibri"/>
                <a:cs typeface="Calibri"/>
              </a:rPr>
              <a:t>veins </a:t>
            </a:r>
            <a:r>
              <a:rPr sz="2800" spc="-5" dirty="0">
                <a:latin typeface="Calibri"/>
                <a:cs typeface="Calibri"/>
              </a:rPr>
              <a:t>in a  </a:t>
            </a:r>
            <a:r>
              <a:rPr sz="2800" spc="-10" dirty="0">
                <a:latin typeface="Calibri"/>
                <a:cs typeface="Calibri"/>
              </a:rPr>
              <a:t>leaf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called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Leaf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Venation</a:t>
            </a:r>
            <a:r>
              <a:rPr sz="2800" spc="-2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venation </a:t>
            </a:r>
            <a:endParaRPr lang="en-US" dirty="0"/>
          </a:p>
        </p:txBody>
      </p:sp>
      <p:pic>
        <p:nvPicPr>
          <p:cNvPr id="2050" name="Picture 2" descr="C:\Users\sns\Desktop\0000901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8686800" cy="4453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sns\Desktop\32649293587_f27d694c2e_o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307549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sns\Desktop\20181219-19424444-5499-13-parallel-and-reticulate-venatio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18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kinds of venation </a:t>
            </a:r>
            <a:endParaRPr lang="en-US" dirty="0"/>
          </a:p>
        </p:txBody>
      </p:sp>
      <p:pic>
        <p:nvPicPr>
          <p:cNvPr id="5122" name="Picture 2" descr="C:\Users\sns\Desktop\leaf-venation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8714874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Leaf structure </vt:lpstr>
      <vt:lpstr>LEAVES</vt:lpstr>
      <vt:lpstr>Types of venation </vt:lpstr>
      <vt:lpstr>Slide 4</vt:lpstr>
      <vt:lpstr>Slide 5</vt:lpstr>
      <vt:lpstr>Other kinds of venation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 structure</dc:title>
  <dc:creator>staff</dc:creator>
  <cp:lastModifiedBy>sns</cp:lastModifiedBy>
  <cp:revision>2</cp:revision>
  <dcterms:created xsi:type="dcterms:W3CDTF">2006-08-16T00:00:00Z</dcterms:created>
  <dcterms:modified xsi:type="dcterms:W3CDTF">2019-11-01T05:42:44Z</dcterms:modified>
</cp:coreProperties>
</file>